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1C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1538" y="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241C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pic>
        <p:nvPicPr>
          <p:cNvPr id="9" name="Picture 8" descr="WatfordBC_RGB_(reversed)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5416" y="5687481"/>
            <a:ext cx="1857024" cy="765855"/>
          </a:xfrm>
          <a:prstGeom prst="rect">
            <a:avLst/>
          </a:prstGeom>
        </p:spPr>
      </p:pic>
      <p:pic>
        <p:nvPicPr>
          <p:cNvPr id="10" name="Picture 9" descr="liketosee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857250"/>
            <a:ext cx="4214812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Content Placeholder 11"/>
          <p:cNvSpPr>
            <a:spLocks noGrp="1"/>
          </p:cNvSpPr>
          <p:nvPr>
            <p:ph sz="quarter" idx="10" hasCustomPrompt="1"/>
          </p:nvPr>
        </p:nvSpPr>
        <p:spPr>
          <a:xfrm>
            <a:off x="642938" y="2924943"/>
            <a:ext cx="4360862" cy="648073"/>
          </a:xfr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</a:defRPr>
            </a:lvl1pPr>
            <a:lvl2pPr marL="0" indent="0">
              <a:buNone/>
              <a:defRPr sz="3200" b="1">
                <a:solidFill>
                  <a:schemeClr val="bg1"/>
                </a:solidFill>
              </a:defRPr>
            </a:lvl2pPr>
            <a:lvl3pPr marL="0" indent="0">
              <a:spcBef>
                <a:spcPts val="2400"/>
              </a:spcBef>
              <a:buNone/>
              <a:defRPr sz="3200">
                <a:solidFill>
                  <a:schemeClr val="bg1"/>
                </a:solidFill>
              </a:defRPr>
            </a:lvl3pPr>
            <a:lvl4pPr marL="0" indent="0">
              <a:buNone/>
              <a:defRPr sz="2800">
                <a:solidFill>
                  <a:schemeClr val="bg1"/>
                </a:solidFill>
              </a:defRPr>
            </a:lvl4pPr>
          </a:lstStyle>
          <a:p>
            <a:pPr lvl="0"/>
            <a:r>
              <a:rPr lang="en-US" dirty="0" smtClean="0"/>
              <a:t>Insert Title</a:t>
            </a:r>
          </a:p>
          <a:p>
            <a:pPr lvl="1"/>
            <a:r>
              <a:rPr lang="en-US" dirty="0" smtClean="0"/>
              <a:t>Sub title</a:t>
            </a:r>
          </a:p>
          <a:p>
            <a:pPr lvl="2"/>
            <a:r>
              <a:rPr lang="en-US" dirty="0" smtClean="0"/>
              <a:t>Presenter</a:t>
            </a:r>
          </a:p>
          <a:p>
            <a:pPr lvl="3"/>
            <a:r>
              <a:rPr lang="en-US" dirty="0" smtClean="0"/>
              <a:t>Date</a:t>
            </a:r>
          </a:p>
          <a:p>
            <a:pPr lvl="0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56524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>
                <a:solidFill>
                  <a:srgbClr val="241C34"/>
                </a:solidFill>
                <a:latin typeface="Calibri" pitchFamily="34" charset="0"/>
                <a:ea typeface="BatangChe" pitchFamily="49" charset="-127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>
            <a:lvl1pPr>
              <a:defRPr>
                <a:solidFill>
                  <a:srgbClr val="241C34"/>
                </a:solidFill>
                <a:latin typeface="Calibri" pitchFamily="34" charset="0"/>
              </a:defRPr>
            </a:lvl1pPr>
            <a:lvl2pPr>
              <a:defRPr>
                <a:solidFill>
                  <a:srgbClr val="241C34"/>
                </a:solidFill>
                <a:latin typeface="Calibri" pitchFamily="34" charset="0"/>
              </a:defRPr>
            </a:lvl2pPr>
            <a:lvl3pPr>
              <a:defRPr>
                <a:solidFill>
                  <a:srgbClr val="241C34"/>
                </a:solidFill>
                <a:latin typeface="Calibri" pitchFamily="34" charset="0"/>
              </a:defRPr>
            </a:lvl3pPr>
            <a:lvl4pPr>
              <a:defRPr>
                <a:solidFill>
                  <a:srgbClr val="241C34"/>
                </a:solidFill>
                <a:latin typeface="Calibri" pitchFamily="34" charset="0"/>
              </a:defRPr>
            </a:lvl4pPr>
            <a:lvl5pPr>
              <a:defRPr>
                <a:solidFill>
                  <a:srgbClr val="241C34"/>
                </a:solidFill>
                <a:latin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7544" y="6356350"/>
            <a:ext cx="2133600" cy="365125"/>
          </a:xfrm>
        </p:spPr>
        <p:txBody>
          <a:bodyPr/>
          <a:lstStyle>
            <a:lvl1pPr algn="l">
              <a:defRPr/>
            </a:lvl1pPr>
          </a:lstStyle>
          <a:p>
            <a:fld id="{47BA335B-F01A-4C1D-9D39-DCE5C51E7083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6276677"/>
            <a:ext cx="1152128" cy="464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58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628800"/>
            <a:ext cx="8229600" cy="778098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>
                <a:solidFill>
                  <a:srgbClr val="241C34"/>
                </a:solidFill>
                <a:latin typeface="Calibri" pitchFamily="34" charset="0"/>
                <a:ea typeface="BatangChe" pitchFamily="49" charset="-127"/>
              </a:defRPr>
            </a:lvl1pPr>
          </a:lstStyle>
          <a:p>
            <a:r>
              <a:rPr lang="en-GB" dirty="0" smtClean="0"/>
              <a:t>Section heading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7544" y="6356350"/>
            <a:ext cx="2133600" cy="365125"/>
          </a:xfrm>
        </p:spPr>
        <p:txBody>
          <a:bodyPr/>
          <a:lstStyle>
            <a:lvl1pPr algn="l">
              <a:defRPr/>
            </a:lvl1pPr>
          </a:lstStyle>
          <a:p>
            <a:fld id="{47BA335B-F01A-4C1D-9D39-DCE5C51E708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Rectangle 7"/>
          <p:cNvSpPr/>
          <p:nvPr userDrawn="1"/>
        </p:nvSpPr>
        <p:spPr>
          <a:xfrm>
            <a:off x="0" y="4857750"/>
            <a:ext cx="9144000" cy="2000250"/>
          </a:xfrm>
          <a:prstGeom prst="rect">
            <a:avLst/>
          </a:prstGeom>
          <a:solidFill>
            <a:srgbClr val="241C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pic>
        <p:nvPicPr>
          <p:cNvPr id="9" name="Picture 4" descr="Watford_'W'_Exercis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2633663"/>
            <a:ext cx="3367087" cy="336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 descr="WatfordBC_RGB_(reversed)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5416" y="5687481"/>
            <a:ext cx="1857024" cy="765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652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>
                <a:solidFill>
                  <a:srgbClr val="241C34"/>
                </a:solidFill>
                <a:latin typeface="Calibri" pitchFamily="34" charset="0"/>
                <a:ea typeface="BatangChe" pitchFamily="49" charset="-127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7"/>
            <a:ext cx="8229600" cy="4392488"/>
          </a:xfrm>
        </p:spPr>
        <p:txBody>
          <a:bodyPr/>
          <a:lstStyle>
            <a:lvl1pPr>
              <a:defRPr>
                <a:solidFill>
                  <a:srgbClr val="241C34"/>
                </a:solidFill>
                <a:latin typeface="Calibri" pitchFamily="34" charset="0"/>
              </a:defRPr>
            </a:lvl1pPr>
            <a:lvl2pPr>
              <a:defRPr>
                <a:solidFill>
                  <a:srgbClr val="241C34"/>
                </a:solidFill>
                <a:latin typeface="Calibri" pitchFamily="34" charset="0"/>
              </a:defRPr>
            </a:lvl2pPr>
            <a:lvl3pPr>
              <a:defRPr>
                <a:solidFill>
                  <a:srgbClr val="241C34"/>
                </a:solidFill>
                <a:latin typeface="Calibri" pitchFamily="34" charset="0"/>
              </a:defRPr>
            </a:lvl3pPr>
            <a:lvl4pPr>
              <a:defRPr>
                <a:solidFill>
                  <a:srgbClr val="241C34"/>
                </a:solidFill>
                <a:latin typeface="Calibri" pitchFamily="34" charset="0"/>
              </a:defRPr>
            </a:lvl4pPr>
            <a:lvl5pPr>
              <a:defRPr>
                <a:solidFill>
                  <a:srgbClr val="241C34"/>
                </a:solidFill>
                <a:latin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7544" y="6356350"/>
            <a:ext cx="2133600" cy="365125"/>
          </a:xfrm>
        </p:spPr>
        <p:txBody>
          <a:bodyPr/>
          <a:lstStyle>
            <a:lvl1pPr algn="l">
              <a:defRPr/>
            </a:lvl1pPr>
          </a:lstStyle>
          <a:p>
            <a:fld id="{47BA335B-F01A-4C1D-9D39-DCE5C51E708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Rectangle 7"/>
          <p:cNvSpPr/>
          <p:nvPr userDrawn="1"/>
        </p:nvSpPr>
        <p:spPr>
          <a:xfrm>
            <a:off x="0" y="5572125"/>
            <a:ext cx="9144000" cy="1285875"/>
          </a:xfrm>
          <a:prstGeom prst="rect">
            <a:avLst/>
          </a:prstGeom>
          <a:solidFill>
            <a:srgbClr val="241C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pic>
        <p:nvPicPr>
          <p:cNvPr id="9" name="Picture 8" descr="WatfordBC_RGB_(reversed)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5416" y="5687481"/>
            <a:ext cx="1857024" cy="765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235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79CB1-B9E9-42D3-A73A-0489C1C8FE4F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A335B-F01A-4C1D-9D39-DCE5C51E7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714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sz="2200" dirty="0" smtClean="0"/>
              <a:t/>
            </a:r>
            <a:br>
              <a:rPr lang="en-GB" sz="2200" dirty="0" smtClean="0"/>
            </a:br>
            <a:r>
              <a:rPr lang="en-GB" sz="2200" dirty="0" smtClean="0"/>
              <a:t>SECOND </a:t>
            </a:r>
            <a:r>
              <a:rPr lang="en-GB" sz="2200" dirty="0"/>
              <a:t>SURVEY-ANALYSIS OF </a:t>
            </a:r>
            <a:r>
              <a:rPr lang="en-GB" sz="2200" dirty="0" smtClean="0"/>
              <a:t>COMMENTS </a:t>
            </a:r>
            <a:br>
              <a:rPr lang="en-GB" sz="2200" dirty="0" smtClean="0"/>
            </a:b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1560" y="1484784"/>
            <a:ext cx="7560840" cy="338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732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32453"/>
            <a:ext cx="8229600" cy="5073427"/>
          </a:xfrm>
        </p:spPr>
        <p:txBody>
          <a:bodyPr/>
          <a:lstStyle/>
          <a:p>
            <a:pPr marL="0" indent="0">
              <a:buNone/>
            </a:pPr>
            <a:r>
              <a:rPr lang="en-GB" u="sng" dirty="0" smtClean="0"/>
              <a:t>OXHEY VILLAGE COMMENTS</a:t>
            </a:r>
          </a:p>
          <a:p>
            <a:pPr marL="0" indent="0">
              <a:buNone/>
            </a:pPr>
            <a:endParaRPr lang="en-GB" u="sng" dirty="0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85244"/>
            <a:ext cx="7704856" cy="345638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65382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u="sng" dirty="0"/>
              <a:t>OXHEY VILLAGE COMMENTS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16832"/>
            <a:ext cx="7776864" cy="39831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53669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u="sng" dirty="0" smtClean="0"/>
              <a:t>KINGSFIELD AREA COMMENTS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60802"/>
            <a:ext cx="7560840" cy="213938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221088"/>
            <a:ext cx="7560839" cy="15841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25807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u="sng" dirty="0"/>
              <a:t>KINGSFIELD AREA COMMENTS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04864"/>
            <a:ext cx="7776863" cy="32403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20505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u="sng" dirty="0"/>
              <a:t>WATFORD HEATH </a:t>
            </a:r>
            <a:r>
              <a:rPr lang="en-GB" u="sng" dirty="0" smtClean="0"/>
              <a:t>AREA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916832"/>
            <a:ext cx="7560840" cy="151216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645024"/>
            <a:ext cx="7560840" cy="2160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28206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marL="0" indent="0">
              <a:buNone/>
            </a:pPr>
            <a:r>
              <a:rPr lang="en-GB" u="sng" dirty="0"/>
              <a:t>WATFORD HEATH AREA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470" y="1196752"/>
            <a:ext cx="7864946" cy="50695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04568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Watford_Borough_Council_Presentation_template</Template>
  <TotalTime>30</TotalTime>
  <Words>18</Words>
  <Application>Microsoft Office PowerPoint</Application>
  <PresentationFormat>On-screen Show (4:3)</PresentationFormat>
  <Paragraphs>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BatangChe</vt:lpstr>
      <vt:lpstr>Calibri</vt:lpstr>
      <vt:lpstr>Office Theme</vt:lpstr>
      <vt:lpstr> SECOND SURVEY-ANALYSIS OF COMMENTS   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Watford Borough Council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Caroline Caisley</dc:creator>
  <cp:lastModifiedBy>Jennifer Yeboah</cp:lastModifiedBy>
  <cp:revision>6</cp:revision>
  <dcterms:created xsi:type="dcterms:W3CDTF">2020-02-12T13:32:34Z</dcterms:created>
  <dcterms:modified xsi:type="dcterms:W3CDTF">2020-02-13T13:56:48Z</dcterms:modified>
</cp:coreProperties>
</file>