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1C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38" y="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41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9" name="Picture 8" descr="WatfordBC_RGB_(reversed)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416" y="5687481"/>
            <a:ext cx="1857024" cy="765855"/>
          </a:xfrm>
          <a:prstGeom prst="rect">
            <a:avLst/>
          </a:prstGeom>
        </p:spPr>
      </p:pic>
      <p:pic>
        <p:nvPicPr>
          <p:cNvPr id="10" name="Picture 9" descr="liketose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857250"/>
            <a:ext cx="4214812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0" hasCustomPrompt="1"/>
          </p:nvPr>
        </p:nvSpPr>
        <p:spPr>
          <a:xfrm>
            <a:off x="642938" y="2924943"/>
            <a:ext cx="4360862" cy="648073"/>
          </a:xfr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0" indent="0">
              <a:buNone/>
              <a:defRPr sz="3200" b="1">
                <a:solidFill>
                  <a:schemeClr val="bg1"/>
                </a:solidFill>
              </a:defRPr>
            </a:lvl2pPr>
            <a:lvl3pPr marL="0" indent="0">
              <a:spcBef>
                <a:spcPts val="2400"/>
              </a:spcBef>
              <a:buNone/>
              <a:defRPr sz="3200">
                <a:solidFill>
                  <a:schemeClr val="bg1"/>
                </a:solidFill>
              </a:defRPr>
            </a:lvl3pPr>
            <a:lvl4pPr marL="0" indent="0">
              <a:buNone/>
              <a:defRPr sz="28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 smtClean="0"/>
              <a:t>Insert Title</a:t>
            </a:r>
          </a:p>
          <a:p>
            <a:pPr lvl="1"/>
            <a:r>
              <a:rPr lang="en-US" dirty="0" smtClean="0"/>
              <a:t>Sub title</a:t>
            </a:r>
          </a:p>
          <a:p>
            <a:pPr lvl="2"/>
            <a:r>
              <a:rPr lang="en-US" dirty="0" smtClean="0"/>
              <a:t>Presenter</a:t>
            </a:r>
          </a:p>
          <a:p>
            <a:pPr lvl="3"/>
            <a:r>
              <a:rPr lang="en-US" dirty="0" smtClean="0"/>
              <a:t>Date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652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241C34"/>
                </a:solidFill>
                <a:latin typeface="Calibri" pitchFamily="34" charset="0"/>
                <a:ea typeface="BatangChe" pitchFamily="49" charset="-127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>
            <a:lvl1pPr>
              <a:defRPr>
                <a:solidFill>
                  <a:srgbClr val="241C34"/>
                </a:solidFill>
                <a:latin typeface="Calibri" pitchFamily="34" charset="0"/>
              </a:defRPr>
            </a:lvl1pPr>
            <a:lvl2pPr>
              <a:defRPr>
                <a:solidFill>
                  <a:srgbClr val="241C34"/>
                </a:solidFill>
                <a:latin typeface="Calibri" pitchFamily="34" charset="0"/>
              </a:defRPr>
            </a:lvl2pPr>
            <a:lvl3pPr>
              <a:defRPr>
                <a:solidFill>
                  <a:srgbClr val="241C34"/>
                </a:solidFill>
                <a:latin typeface="Calibri" pitchFamily="34" charset="0"/>
              </a:defRPr>
            </a:lvl3pPr>
            <a:lvl4pPr>
              <a:defRPr>
                <a:solidFill>
                  <a:srgbClr val="241C34"/>
                </a:solidFill>
                <a:latin typeface="Calibri" pitchFamily="34" charset="0"/>
              </a:defRPr>
            </a:lvl4pPr>
            <a:lvl5pPr>
              <a:defRPr>
                <a:solidFill>
                  <a:srgbClr val="241C34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47BA335B-F01A-4C1D-9D39-DCE5C51E708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276677"/>
            <a:ext cx="1152128" cy="46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8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628800"/>
            <a:ext cx="8229600" cy="77809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241C34"/>
                </a:solidFill>
                <a:latin typeface="Calibri" pitchFamily="34" charset="0"/>
                <a:ea typeface="BatangChe" pitchFamily="49" charset="-127"/>
              </a:defRPr>
            </a:lvl1pPr>
          </a:lstStyle>
          <a:p>
            <a:r>
              <a:rPr lang="en-GB" dirty="0" smtClean="0"/>
              <a:t>Section heading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47BA335B-F01A-4C1D-9D39-DCE5C51E708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0" y="4857750"/>
            <a:ext cx="9144000" cy="2000250"/>
          </a:xfrm>
          <a:prstGeom prst="rect">
            <a:avLst/>
          </a:prstGeom>
          <a:solidFill>
            <a:srgbClr val="241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9" name="Picture 4" descr="Watford_'W'_Exercis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633663"/>
            <a:ext cx="3367087" cy="336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WatfordBC_RGB_(reversed)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416" y="5687481"/>
            <a:ext cx="1857024" cy="7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5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241C34"/>
                </a:solidFill>
                <a:latin typeface="Calibri" pitchFamily="34" charset="0"/>
                <a:ea typeface="BatangChe" pitchFamily="49" charset="-127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4392488"/>
          </a:xfrm>
        </p:spPr>
        <p:txBody>
          <a:bodyPr/>
          <a:lstStyle>
            <a:lvl1pPr>
              <a:defRPr>
                <a:solidFill>
                  <a:srgbClr val="241C34"/>
                </a:solidFill>
                <a:latin typeface="Calibri" pitchFamily="34" charset="0"/>
              </a:defRPr>
            </a:lvl1pPr>
            <a:lvl2pPr>
              <a:defRPr>
                <a:solidFill>
                  <a:srgbClr val="241C34"/>
                </a:solidFill>
                <a:latin typeface="Calibri" pitchFamily="34" charset="0"/>
              </a:defRPr>
            </a:lvl2pPr>
            <a:lvl3pPr>
              <a:defRPr>
                <a:solidFill>
                  <a:srgbClr val="241C34"/>
                </a:solidFill>
                <a:latin typeface="Calibri" pitchFamily="34" charset="0"/>
              </a:defRPr>
            </a:lvl3pPr>
            <a:lvl4pPr>
              <a:defRPr>
                <a:solidFill>
                  <a:srgbClr val="241C34"/>
                </a:solidFill>
                <a:latin typeface="Calibri" pitchFamily="34" charset="0"/>
              </a:defRPr>
            </a:lvl4pPr>
            <a:lvl5pPr>
              <a:defRPr>
                <a:solidFill>
                  <a:srgbClr val="241C34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47BA335B-F01A-4C1D-9D39-DCE5C51E708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0" y="5572125"/>
            <a:ext cx="9144000" cy="1285875"/>
          </a:xfrm>
          <a:prstGeom prst="rect">
            <a:avLst/>
          </a:prstGeom>
          <a:solidFill>
            <a:srgbClr val="241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9" name="Picture 8" descr="WatfordBC_RGB_(reversed)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416" y="5687481"/>
            <a:ext cx="1857024" cy="7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35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9CB1-B9E9-42D3-A73A-0489C1C8FE4F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A335B-F01A-4C1D-9D39-DCE5C51E7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1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2200" dirty="0" smtClean="0"/>
              <a:t/>
            </a:r>
            <a:br>
              <a:rPr lang="en-GB" sz="2200" dirty="0" smtClean="0"/>
            </a:br>
            <a:r>
              <a:rPr lang="en-GB" sz="2200" dirty="0" smtClean="0"/>
              <a:t>SECOND </a:t>
            </a:r>
            <a:r>
              <a:rPr lang="en-GB" sz="2200" dirty="0"/>
              <a:t>SURVEY-ANALYSIS OF </a:t>
            </a:r>
            <a:r>
              <a:rPr lang="en-GB" sz="2200" dirty="0" smtClean="0"/>
              <a:t>COMMENTS </a:t>
            </a:r>
            <a:br>
              <a:rPr lang="en-GB" sz="2200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484784"/>
            <a:ext cx="756084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32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2453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en-GB" u="sng" dirty="0" smtClean="0"/>
              <a:t>OXHEY VILLAGE COMMENTS</a:t>
            </a:r>
          </a:p>
          <a:p>
            <a:pPr marL="0" indent="0">
              <a:buNone/>
            </a:pPr>
            <a:endParaRPr lang="en-GB" u="sng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5244"/>
            <a:ext cx="7704856" cy="3456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5382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/>
              <a:t>OXHEY VILLAGE COMMENTS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6832"/>
            <a:ext cx="7776864" cy="3983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669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 smtClean="0"/>
              <a:t>KINGSFIELD AREA COMMENTS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0802"/>
            <a:ext cx="7560840" cy="2139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21088"/>
            <a:ext cx="7560839" cy="1584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5807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/>
              <a:t>KINGSFIELD AREA COMMENTS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4864"/>
            <a:ext cx="7776863" cy="32403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050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/>
              <a:t>WATFORD HEATH </a:t>
            </a:r>
            <a:r>
              <a:rPr lang="en-GB" u="sng" dirty="0" smtClean="0"/>
              <a:t>AREA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7560840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7560840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8206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en-GB" u="sng" dirty="0"/>
              <a:t>WATFORD HEATH AREA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70" y="1196752"/>
            <a:ext cx="7864946" cy="5069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4568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Watford_Borough_Council_Presentation_template</Template>
  <TotalTime>30</TotalTime>
  <Words>18</Words>
  <Application>Microsoft Office PowerPoint</Application>
  <PresentationFormat>On-screen Show (4:3)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BatangChe</vt:lpstr>
      <vt:lpstr>Calibri</vt:lpstr>
      <vt:lpstr>Office Theme</vt:lpstr>
      <vt:lpstr> SECOND SURVEY-ANALYSIS OF COMMENTS  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Watford Borough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Caisley</dc:creator>
  <cp:lastModifiedBy>Jennifer Yeboah</cp:lastModifiedBy>
  <cp:revision>6</cp:revision>
  <dcterms:created xsi:type="dcterms:W3CDTF">2020-02-12T13:32:34Z</dcterms:created>
  <dcterms:modified xsi:type="dcterms:W3CDTF">2020-02-13T13:56:48Z</dcterms:modified>
</cp:coreProperties>
</file>